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5" r:id="rId9"/>
    <p:sldId id="264" r:id="rId10"/>
    <p:sldId id="268" r:id="rId11"/>
    <p:sldId id="267" r:id="rId12"/>
    <p:sldId id="269" r:id="rId13"/>
    <p:sldId id="266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3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068960"/>
            <a:ext cx="8229600" cy="1828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Октябрьский переворот и первые шаги Советской власти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5733256"/>
            <a:ext cx="6400800" cy="1007226"/>
          </a:xfrm>
        </p:spPr>
        <p:txBody>
          <a:bodyPr>
            <a:normAutofit/>
          </a:bodyPr>
          <a:lstStyle/>
          <a:p>
            <a:endParaRPr lang="ru-RU" sz="1800" dirty="0" smtClean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04664"/>
            <a:ext cx="3096344" cy="2533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/>
              <a:t>   Составьте схему</a:t>
            </a:r>
          </a:p>
          <a:p>
            <a:pPr algn="ctr">
              <a:buNone/>
            </a:pPr>
            <a:r>
              <a:rPr lang="ru-RU" sz="4000" b="1" dirty="0" smtClean="0"/>
              <a:t> «Структура новой власти», охарактеризуйте функции                       СНК и ВЦИК</a:t>
            </a:r>
            <a:endParaRPr lang="ru-RU" sz="4000" b="1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40966"/>
          </a:xfrm>
        </p:spPr>
        <p:txBody>
          <a:bodyPr/>
          <a:lstStyle/>
          <a:p>
            <a:r>
              <a:rPr lang="ru-RU" dirty="0" smtClean="0"/>
              <a:t>Декрет о мире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3528" t="4983" r="3153" b="3737"/>
          <a:stretch>
            <a:fillRect/>
          </a:stretch>
        </p:blipFill>
        <p:spPr bwMode="auto">
          <a:xfrm>
            <a:off x="1259632" y="908720"/>
            <a:ext cx="5832648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/>
              <a:t>1. Какое значение имело принятие «Декрета о мире»?</a:t>
            </a:r>
          </a:p>
          <a:p>
            <a:pPr>
              <a:buNone/>
            </a:pPr>
            <a:r>
              <a:rPr lang="ru-RU" sz="4000" b="1" dirty="0" smtClean="0"/>
              <a:t>2. Почему «Декрет о мире» принимается одним из первых на </a:t>
            </a:r>
            <a:r>
              <a:rPr lang="en-US" sz="4000" b="1" dirty="0" smtClean="0"/>
              <a:t>II</a:t>
            </a:r>
            <a:r>
              <a:rPr lang="ru-RU" sz="4000" b="1" dirty="0" smtClean="0"/>
              <a:t> съезде Советов?</a:t>
            </a:r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96950"/>
          </a:xfrm>
        </p:spPr>
        <p:txBody>
          <a:bodyPr/>
          <a:lstStyle/>
          <a:p>
            <a:r>
              <a:rPr lang="ru-RU" dirty="0" smtClean="0"/>
              <a:t>Декрет о земле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764704"/>
            <a:ext cx="5760640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/>
              <a:t>1. Как большевики планировали решить аграрный вопрос?</a:t>
            </a:r>
          </a:p>
          <a:p>
            <a:pPr>
              <a:buNone/>
            </a:pPr>
            <a:r>
              <a:rPr lang="ru-RU" sz="4000" b="1" dirty="0" smtClean="0"/>
              <a:t>2. Почему они признавали в этот момент эсеровскую аграрную программу, а не осуществляли свою?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Портретная галерея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196752"/>
            <a:ext cx="375589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43808" y="6021288"/>
            <a:ext cx="2592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Ф.Э.Дзержинский</a:t>
            </a:r>
          </a:p>
          <a:p>
            <a:r>
              <a:rPr lang="ru-RU" sz="2000" b="1" dirty="0" smtClean="0"/>
              <a:t>Председатель ВЧК</a:t>
            </a:r>
            <a:endParaRPr lang="ru-RU" sz="2000" b="1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Закрепление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709160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3200" dirty="0" smtClean="0"/>
              <a:t>Каковы причины взятия власти большевиками в октябре 1917 г.?</a:t>
            </a:r>
          </a:p>
          <a:p>
            <a:pPr lvl="0"/>
            <a:r>
              <a:rPr lang="ru-RU" sz="3200" dirty="0" smtClean="0"/>
              <a:t>Можно ли говорить о том , что это событие было неизбежно?</a:t>
            </a:r>
          </a:p>
          <a:p>
            <a:pPr lvl="0"/>
            <a:r>
              <a:rPr lang="ru-RU" sz="3200" dirty="0" smtClean="0"/>
              <a:t>Перечислите основные преобразования, которые провели большевики. Определите их характер.</a:t>
            </a:r>
          </a:p>
          <a:p>
            <a:pPr lvl="0"/>
            <a:r>
              <a:rPr lang="ru-RU" sz="3200" dirty="0" smtClean="0"/>
              <a:t>Оцените влияние событий октября 1917 г. на будущее России.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П.11 (История России. </a:t>
            </a:r>
            <a:r>
              <a:rPr lang="ru-RU" dirty="0" err="1" smtClean="0"/>
              <a:t>Загладин</a:t>
            </a:r>
            <a:r>
              <a:rPr lang="ru-RU" dirty="0" smtClean="0"/>
              <a:t>, Минаков и др.)</a:t>
            </a:r>
          </a:p>
          <a:p>
            <a:r>
              <a:rPr lang="ru-RU" u="sng" dirty="0" smtClean="0"/>
              <a:t>Работа с документом</a:t>
            </a:r>
            <a:r>
              <a:rPr lang="ru-RU" dirty="0" smtClean="0"/>
              <a:t>. Декларация о праве наций на самоопределение.</a:t>
            </a:r>
          </a:p>
          <a:p>
            <a:pPr>
              <a:buNone/>
            </a:pPr>
            <a:r>
              <a:rPr lang="ru-RU" dirty="0" smtClean="0"/>
              <a:t>Вопросы к документу: </a:t>
            </a:r>
          </a:p>
          <a:p>
            <a:pPr>
              <a:buNone/>
            </a:pPr>
            <a:r>
              <a:rPr lang="ru-RU" dirty="0" smtClean="0"/>
              <a:t>1. Какие принципы положены в основу Декларации? </a:t>
            </a:r>
          </a:p>
          <a:p>
            <a:pPr>
              <a:buNone/>
            </a:pPr>
            <a:r>
              <a:rPr lang="ru-RU" dirty="0" smtClean="0"/>
              <a:t>2. К каким политическим последствиям вела такая модель решения национального вопроса?</a:t>
            </a:r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04864"/>
            <a:ext cx="8229600" cy="1143000"/>
          </a:xfrm>
        </p:spPr>
        <p:txBody>
          <a:bodyPr/>
          <a:lstStyle/>
          <a:p>
            <a:r>
              <a:rPr lang="ru-RU" dirty="0" smtClean="0"/>
              <a:t>План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140968"/>
            <a:ext cx="8229600" cy="2980928"/>
          </a:xfrm>
        </p:spPr>
        <p:txBody>
          <a:bodyPr>
            <a:normAutofit/>
          </a:bodyPr>
          <a:lstStyle/>
          <a:p>
            <a:pPr lvl="0"/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Кризис власти осенью 1917 г.</a:t>
            </a:r>
          </a:p>
          <a:p>
            <a:pPr lvl="0"/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Вооруженное восстание</a:t>
            </a:r>
          </a:p>
          <a:p>
            <a:pPr lvl="0"/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Первые декреты новой власти</a:t>
            </a:r>
            <a:endParaRPr lang="ru-RU" sz="32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30480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Кризис власти осенью 1917 г.</a:t>
            </a:r>
            <a:br>
              <a:rPr lang="ru-RU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483768" y="1600200"/>
            <a:ext cx="6203032" cy="4709160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«Мы можем охарактеризовать внутреннее положение России как положение развала, распыленности власти, распыленности воли».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72816"/>
            <a:ext cx="1775643" cy="2660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67544" y="4509120"/>
            <a:ext cx="21033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Авксентьев Н.Д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20955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Кризис власти осенью 1917 г.</a:t>
            </a:r>
            <a:br>
              <a:rPr lang="ru-RU" sz="4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907704" y="1052736"/>
            <a:ext cx="7236296" cy="561662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 «  Дела в России ухудшились, Керенский,  глава Временного правительства, был съедаем тщеславием,  и увольнял любого министра, который, как ему казалось, представлял угрозу для его положения. </a:t>
            </a:r>
            <a:r>
              <a:rPr lang="ru-RU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Он произносил 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речи. Был момент, когда возникла опасность того, что немцы движутся на Петроград. Керенский произносил речи. Нехватка продовольствия становилась все более угрожающей, приближалась зима и не было топлива. Керенский произносил речи...»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789040"/>
            <a:ext cx="1268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С.Моэм</a:t>
            </a:r>
            <a:endParaRPr lang="ru-RU" sz="2400" b="1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64096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Портретная галерея</a:t>
            </a:r>
            <a:endParaRPr lang="ru-RU" sz="4800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065"/>
          <a:stretch>
            <a:fillRect/>
          </a:stretch>
        </p:blipFill>
        <p:spPr bwMode="auto">
          <a:xfrm>
            <a:off x="2699792" y="908719"/>
            <a:ext cx="3960440" cy="5788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Портретная галерея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556792"/>
            <a:ext cx="266700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483768" y="5805264"/>
            <a:ext cx="33661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</a:t>
            </a:r>
            <a:r>
              <a:rPr lang="ru-RU" sz="2400" b="1" dirty="0" smtClean="0"/>
              <a:t>В.И.Ленин</a:t>
            </a:r>
          </a:p>
          <a:p>
            <a:r>
              <a:rPr lang="ru-RU" b="1" dirty="0" smtClean="0"/>
              <a:t>               председатель СНК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Портретная галерея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13000" r="36667"/>
          <a:stretch>
            <a:fillRect/>
          </a:stretch>
        </p:blipFill>
        <p:spPr bwMode="auto">
          <a:xfrm>
            <a:off x="2555776" y="1412776"/>
            <a:ext cx="3528392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059832" y="5805264"/>
            <a:ext cx="2520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2000" b="1" dirty="0" smtClean="0"/>
              <a:t>Л.Д.Троцкий</a:t>
            </a:r>
          </a:p>
          <a:p>
            <a:r>
              <a:rPr lang="ru-RU" sz="2000" b="1" dirty="0" smtClean="0"/>
              <a:t>председатель РВС</a:t>
            </a: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64096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Портретная галерея</a:t>
            </a:r>
            <a:endParaRPr lang="ru-RU" sz="4800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2674477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628800"/>
            <a:ext cx="266700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627784" y="5661248"/>
            <a:ext cx="3312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</a:t>
            </a:r>
            <a:r>
              <a:rPr lang="ru-RU" b="1" dirty="0" smtClean="0"/>
              <a:t>В.И.Ленин</a:t>
            </a:r>
          </a:p>
          <a:p>
            <a:r>
              <a:rPr lang="ru-RU" b="1" dirty="0" smtClean="0"/>
              <a:t>            председатель СНК</a:t>
            </a:r>
            <a:endParaRPr lang="ru-RU" b="1" dirty="0"/>
          </a:p>
        </p:txBody>
      </p:sp>
      <p:pic>
        <p:nvPicPr>
          <p:cNvPr id="7" name="Рисунок 6"/>
          <p:cNvPicPr/>
          <p:nvPr/>
        </p:nvPicPr>
        <p:blipFill>
          <a:blip r:embed="rId4" cstate="print"/>
          <a:srcRect l="13000" r="36667"/>
          <a:stretch>
            <a:fillRect/>
          </a:stretch>
        </p:blipFill>
        <p:spPr bwMode="auto">
          <a:xfrm>
            <a:off x="5940152" y="2204864"/>
            <a:ext cx="28765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300192" y="6093296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Л.Д.Троцкий</a:t>
            </a:r>
          </a:p>
          <a:p>
            <a:r>
              <a:rPr lang="ru-RU" b="1" dirty="0" smtClean="0"/>
              <a:t>председатель РВС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012974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Декрет о власти</a:t>
            </a:r>
            <a:endParaRPr lang="ru-RU" sz="48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980728"/>
            <a:ext cx="5472608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104</TotalTime>
  <Words>337</Words>
  <PresentationFormat>Экран (4:3)</PresentationFormat>
  <Paragraphs>50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 Октябрьский переворот и первые шаги Советской власти</vt:lpstr>
      <vt:lpstr>План урока</vt:lpstr>
      <vt:lpstr>Кризис власти осенью 1917 г. </vt:lpstr>
      <vt:lpstr>Кризис власти осенью 1917 г. </vt:lpstr>
      <vt:lpstr>Портретная галерея</vt:lpstr>
      <vt:lpstr>Портретная галерея</vt:lpstr>
      <vt:lpstr>Портретная галерея</vt:lpstr>
      <vt:lpstr>Портретная галерея</vt:lpstr>
      <vt:lpstr>Декрет о власти</vt:lpstr>
      <vt:lpstr>Задание</vt:lpstr>
      <vt:lpstr>Декрет о мире</vt:lpstr>
      <vt:lpstr>Задание</vt:lpstr>
      <vt:lpstr>Декрет о земле</vt:lpstr>
      <vt:lpstr>Задание</vt:lpstr>
      <vt:lpstr>Портретная галерея</vt:lpstr>
      <vt:lpstr>Закрепление</vt:lpstr>
      <vt:lpstr>Домашнее задание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2010-08-17T10:57:58Z</dcterms:created>
  <dcterms:modified xsi:type="dcterms:W3CDTF">2015-04-01T17:43:25Z</dcterms:modified>
</cp:coreProperties>
</file>